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Arimo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stoga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2774900" y="8173007"/>
            <a:ext cx="12738201" cy="408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4"/>
              </a:lnSpc>
            </a:pPr>
            <a:r>
              <a:rPr lang="en-US" sz="2305">
                <a:solidFill>
                  <a:srgbClr val="000000"/>
                </a:solidFill>
                <a:latin typeface="Arimo"/>
              </a:rPr>
              <a:t>Escreva aqui os autores do seu trabalho e sublinhe o </a:t>
            </a:r>
            <a:r>
              <a:rPr lang="en-US" sz="2305" u="sng">
                <a:solidFill>
                  <a:srgbClr val="000000"/>
                </a:solidFill>
                <a:latin typeface="Arimo"/>
              </a:rPr>
              <a:t> autor correspondente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9210675"/>
            <a:ext cx="18288000" cy="111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3"/>
              </a:lnSpc>
            </a:pPr>
            <a:r>
              <a:rPr lang="en-US" sz="2132" dirty="0">
                <a:solidFill>
                  <a:srgbClr val="7030A0"/>
                </a:solidFill>
                <a:latin typeface="Arimo"/>
              </a:rPr>
              <a:t>*</a:t>
            </a:r>
            <a:r>
              <a:rPr lang="en-US" sz="2132" dirty="0" err="1">
                <a:solidFill>
                  <a:srgbClr val="7030A0"/>
                </a:solidFill>
                <a:latin typeface="Arimo"/>
              </a:rPr>
              <a:t>informe</a:t>
            </a:r>
            <a:r>
              <a:rPr lang="en-US" sz="2132" dirty="0">
                <a:solidFill>
                  <a:srgbClr val="7030A0"/>
                </a:solidFill>
                <a:latin typeface="Arimo"/>
              </a:rPr>
              <a:t> </a:t>
            </a:r>
            <a:r>
              <a:rPr lang="en-US" sz="2132" dirty="0" err="1">
                <a:solidFill>
                  <a:srgbClr val="7030A0"/>
                </a:solidFill>
                <a:latin typeface="Arimo"/>
              </a:rPr>
              <a:t>aqui</a:t>
            </a:r>
            <a:r>
              <a:rPr lang="en-US" sz="2132" dirty="0">
                <a:solidFill>
                  <a:srgbClr val="7030A0"/>
                </a:solidFill>
                <a:latin typeface="Arimo"/>
              </a:rPr>
              <a:t> o e-mail do </a:t>
            </a:r>
            <a:r>
              <a:rPr lang="en-US" sz="2132" dirty="0" err="1">
                <a:solidFill>
                  <a:srgbClr val="7030A0"/>
                </a:solidFill>
                <a:latin typeface="Arimo"/>
              </a:rPr>
              <a:t>autor</a:t>
            </a:r>
            <a:r>
              <a:rPr lang="en-US" sz="2132" dirty="0">
                <a:solidFill>
                  <a:srgbClr val="7030A0"/>
                </a:solidFill>
                <a:latin typeface="Arimo"/>
              </a:rPr>
              <a:t> </a:t>
            </a:r>
            <a:r>
              <a:rPr lang="en-US" sz="2132" dirty="0" err="1">
                <a:solidFill>
                  <a:srgbClr val="7030A0"/>
                </a:solidFill>
                <a:latin typeface="Arimo"/>
              </a:rPr>
              <a:t>correspondente</a:t>
            </a:r>
            <a:endParaRPr lang="en-US" sz="2132" dirty="0">
              <a:solidFill>
                <a:srgbClr val="7030A0"/>
              </a:solidFill>
              <a:latin typeface="Arimo"/>
            </a:endParaRPr>
          </a:p>
          <a:p>
            <a:pPr algn="ctr">
              <a:lnSpc>
                <a:spcPts val="2985"/>
              </a:lnSpc>
            </a:pPr>
            <a:r>
              <a:rPr lang="en-US" sz="2132" dirty="0">
                <a:solidFill>
                  <a:srgbClr val="7030A0"/>
                </a:solidFill>
                <a:latin typeface="Arimo"/>
              </a:rPr>
              <a:t>¹Escreva </a:t>
            </a:r>
            <a:r>
              <a:rPr lang="en-US" sz="2132" dirty="0" err="1">
                <a:solidFill>
                  <a:srgbClr val="7030A0"/>
                </a:solidFill>
                <a:latin typeface="Arimo"/>
              </a:rPr>
              <a:t>aqui</a:t>
            </a:r>
            <a:r>
              <a:rPr lang="en-US" sz="2132" dirty="0">
                <a:solidFill>
                  <a:srgbClr val="7030A0"/>
                </a:solidFill>
                <a:latin typeface="Arimo"/>
              </a:rPr>
              <a:t> as </a:t>
            </a:r>
            <a:r>
              <a:rPr lang="en-US" sz="2132" dirty="0" err="1">
                <a:solidFill>
                  <a:srgbClr val="7030A0"/>
                </a:solidFill>
                <a:latin typeface="Arimo"/>
              </a:rPr>
              <a:t>filiações</a:t>
            </a:r>
            <a:r>
              <a:rPr lang="en-US" sz="2132" dirty="0">
                <a:solidFill>
                  <a:srgbClr val="7030A0"/>
                </a:solidFill>
                <a:latin typeface="Arimo"/>
              </a:rPr>
              <a:t> dos </a:t>
            </a:r>
            <a:r>
              <a:rPr lang="en-US" sz="2132" dirty="0" err="1">
                <a:solidFill>
                  <a:srgbClr val="7030A0"/>
                </a:solidFill>
                <a:latin typeface="Arimo"/>
              </a:rPr>
              <a:t>autores</a:t>
            </a:r>
            <a:r>
              <a:rPr lang="en-US" sz="2132" dirty="0">
                <a:solidFill>
                  <a:srgbClr val="7030A0"/>
                </a:solidFill>
                <a:latin typeface="Arimo"/>
              </a:rPr>
              <a:t> do </a:t>
            </a:r>
            <a:r>
              <a:rPr lang="en-US" sz="2132" dirty="0" err="1">
                <a:solidFill>
                  <a:srgbClr val="7030A0"/>
                </a:solidFill>
                <a:latin typeface="Arimo"/>
              </a:rPr>
              <a:t>trabalho</a:t>
            </a:r>
            <a:endParaRPr lang="en-US" sz="2132" dirty="0">
              <a:solidFill>
                <a:srgbClr val="7030A0"/>
              </a:solidFill>
              <a:latin typeface="Arimo"/>
            </a:endParaRPr>
          </a:p>
          <a:p>
            <a:pPr algn="ctr">
              <a:lnSpc>
                <a:spcPts val="2985"/>
              </a:lnSpc>
            </a:pPr>
            <a:endParaRPr lang="en-US" sz="2132" dirty="0">
              <a:solidFill>
                <a:srgbClr val="5D470E"/>
              </a:solidFill>
              <a:latin typeface="Arim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1530" y="4533343"/>
            <a:ext cx="18096470" cy="1001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5197">
                <a:solidFill>
                  <a:srgbClr val="000000"/>
                </a:solidFill>
                <a:latin typeface="Calistoga"/>
              </a:rPr>
              <a:t>Escreva aqui o título do seu trabalho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63E032B-6AD8-36EF-E3C3-498E69FA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"/>
            <a:ext cx="1836420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9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Arimo</vt:lpstr>
      <vt:lpstr>Calibri</vt:lpstr>
      <vt:lpstr>Calistoga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powerpoint apresentação oral</dc:title>
  <dc:creator>Su</dc:creator>
  <cp:lastModifiedBy>Su</cp:lastModifiedBy>
  <cp:revision>5</cp:revision>
  <dcterms:created xsi:type="dcterms:W3CDTF">2006-08-16T00:00:00Z</dcterms:created>
  <dcterms:modified xsi:type="dcterms:W3CDTF">2023-08-14T14:06:50Z</dcterms:modified>
  <dc:identifier>DAFnyNETA50</dc:identifier>
</cp:coreProperties>
</file>