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397700" cy="39585900"/>
  <p:notesSz cx="6858000" cy="9144000"/>
  <p:embeddedFontLst>
    <p:embeddedFont>
      <p:font typeface="Arimo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stoga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628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14.08.2023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21075" y="512763"/>
            <a:ext cx="21018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F2FC8AC1-7390-C0E2-217C-589944DC30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292"/>
          <a:stretch/>
        </p:blipFill>
        <p:spPr>
          <a:xfrm>
            <a:off x="-386606" y="-19050"/>
            <a:ext cx="32926812" cy="645795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596947" y="3504230"/>
            <a:ext cx="21462911" cy="652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7"/>
              </a:lnSpc>
            </a:pPr>
            <a:r>
              <a:rPr lang="en-US" sz="3785">
                <a:solidFill>
                  <a:srgbClr val="000000"/>
                </a:solidFill>
                <a:latin typeface="Arimo"/>
              </a:rPr>
              <a:t>Escreva aqui os autores do seu trabalho e </a:t>
            </a:r>
            <a:r>
              <a:rPr lang="en-US" sz="3785" u="sng">
                <a:solidFill>
                  <a:srgbClr val="000000"/>
                </a:solidFill>
                <a:latin typeface="Arimo"/>
              </a:rPr>
              <a:t>sublinhe o autor correspondente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21452" y="4755667"/>
            <a:ext cx="30813906" cy="1854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7"/>
              </a:lnSpc>
            </a:pPr>
            <a:r>
              <a:rPr lang="en-US" sz="3493" dirty="0">
                <a:solidFill>
                  <a:srgbClr val="7030A0"/>
                </a:solidFill>
                <a:latin typeface="Arimo"/>
              </a:rPr>
              <a:t>*</a:t>
            </a:r>
            <a:r>
              <a:rPr lang="en-US" sz="3493" dirty="0" err="1">
                <a:solidFill>
                  <a:srgbClr val="7030A0"/>
                </a:solidFill>
                <a:latin typeface="Arimo"/>
              </a:rPr>
              <a:t>informe</a:t>
            </a:r>
            <a:r>
              <a:rPr lang="en-US" sz="3493" dirty="0">
                <a:solidFill>
                  <a:srgbClr val="7030A0"/>
                </a:solidFill>
                <a:latin typeface="Arimo"/>
              </a:rPr>
              <a:t> </a:t>
            </a:r>
            <a:r>
              <a:rPr lang="en-US" sz="3493" dirty="0" err="1">
                <a:solidFill>
                  <a:srgbClr val="7030A0"/>
                </a:solidFill>
                <a:latin typeface="Arimo"/>
              </a:rPr>
              <a:t>aqui</a:t>
            </a:r>
            <a:r>
              <a:rPr lang="en-US" sz="3493" dirty="0">
                <a:solidFill>
                  <a:srgbClr val="7030A0"/>
                </a:solidFill>
                <a:latin typeface="Arimo"/>
              </a:rPr>
              <a:t> o e-mail do </a:t>
            </a:r>
            <a:r>
              <a:rPr lang="en-US" sz="3493" dirty="0" err="1">
                <a:solidFill>
                  <a:srgbClr val="7030A0"/>
                </a:solidFill>
                <a:latin typeface="Arimo"/>
              </a:rPr>
              <a:t>autor</a:t>
            </a:r>
            <a:r>
              <a:rPr lang="en-US" sz="3493" dirty="0">
                <a:solidFill>
                  <a:srgbClr val="7030A0"/>
                </a:solidFill>
                <a:latin typeface="Arimo"/>
              </a:rPr>
              <a:t> </a:t>
            </a:r>
            <a:r>
              <a:rPr lang="en-US" sz="3493" dirty="0" err="1">
                <a:solidFill>
                  <a:srgbClr val="7030A0"/>
                </a:solidFill>
                <a:latin typeface="Arimo"/>
              </a:rPr>
              <a:t>correspondente</a:t>
            </a:r>
            <a:endParaRPr lang="en-US" sz="3493" dirty="0">
              <a:solidFill>
                <a:srgbClr val="7030A0"/>
              </a:solidFill>
              <a:latin typeface="Arimo"/>
            </a:endParaRPr>
          </a:p>
          <a:p>
            <a:pPr algn="ctr">
              <a:lnSpc>
                <a:spcPts val="4889"/>
              </a:lnSpc>
            </a:pPr>
            <a:r>
              <a:rPr lang="en-US" sz="3493" dirty="0">
                <a:solidFill>
                  <a:srgbClr val="7030A0"/>
                </a:solidFill>
                <a:latin typeface="Arimo"/>
              </a:rPr>
              <a:t>¹Escreva </a:t>
            </a:r>
            <a:r>
              <a:rPr lang="en-US" sz="3493" dirty="0" err="1">
                <a:solidFill>
                  <a:srgbClr val="7030A0"/>
                </a:solidFill>
                <a:latin typeface="Arimo"/>
              </a:rPr>
              <a:t>aqui</a:t>
            </a:r>
            <a:r>
              <a:rPr lang="en-US" sz="3493" dirty="0">
                <a:solidFill>
                  <a:srgbClr val="7030A0"/>
                </a:solidFill>
                <a:latin typeface="Arimo"/>
              </a:rPr>
              <a:t> as </a:t>
            </a:r>
            <a:r>
              <a:rPr lang="en-US" sz="3493" dirty="0" err="1">
                <a:solidFill>
                  <a:srgbClr val="7030A0"/>
                </a:solidFill>
                <a:latin typeface="Arimo"/>
              </a:rPr>
              <a:t>filiações</a:t>
            </a:r>
            <a:r>
              <a:rPr lang="en-US" sz="3493" dirty="0">
                <a:solidFill>
                  <a:srgbClr val="7030A0"/>
                </a:solidFill>
                <a:latin typeface="Arimo"/>
              </a:rPr>
              <a:t> dos </a:t>
            </a:r>
            <a:r>
              <a:rPr lang="en-US" sz="3493" dirty="0" err="1">
                <a:solidFill>
                  <a:srgbClr val="7030A0"/>
                </a:solidFill>
                <a:latin typeface="Arimo"/>
              </a:rPr>
              <a:t>autores</a:t>
            </a:r>
            <a:r>
              <a:rPr lang="en-US" sz="3493" dirty="0">
                <a:solidFill>
                  <a:srgbClr val="7030A0"/>
                </a:solidFill>
                <a:latin typeface="Arimo"/>
              </a:rPr>
              <a:t> do </a:t>
            </a:r>
            <a:r>
              <a:rPr lang="en-US" sz="3493" dirty="0" err="1">
                <a:solidFill>
                  <a:srgbClr val="7030A0"/>
                </a:solidFill>
                <a:latin typeface="Arimo"/>
              </a:rPr>
              <a:t>trabalho</a:t>
            </a:r>
            <a:endParaRPr lang="en-US" sz="3493" dirty="0">
              <a:solidFill>
                <a:srgbClr val="7030A0"/>
              </a:solidFill>
              <a:latin typeface="Arimo"/>
            </a:endParaRPr>
          </a:p>
          <a:p>
            <a:pPr algn="ctr">
              <a:lnSpc>
                <a:spcPts val="4889"/>
              </a:lnSpc>
            </a:pPr>
            <a:endParaRPr lang="en-US" sz="3493" dirty="0">
              <a:solidFill>
                <a:srgbClr val="5D470E"/>
              </a:solidFill>
              <a:latin typeface="Arim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182861" y="1232726"/>
            <a:ext cx="20291085" cy="1059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05"/>
              </a:lnSpc>
            </a:pPr>
            <a:r>
              <a:rPr lang="en-US" sz="5499">
                <a:solidFill>
                  <a:srgbClr val="000000"/>
                </a:solidFill>
                <a:latin typeface="Calistoga"/>
              </a:rPr>
              <a:t>Escreva aqui o título do seu trabalho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665618" y="522447"/>
            <a:ext cx="6069740" cy="341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4"/>
              </a:lnSpc>
            </a:pPr>
            <a:r>
              <a:rPr lang="en-US" sz="4945" dirty="0" err="1">
                <a:solidFill>
                  <a:srgbClr val="000000"/>
                </a:solidFill>
                <a:latin typeface="Arimo"/>
              </a:rPr>
              <a:t>espaço</a:t>
            </a:r>
            <a:r>
              <a:rPr lang="en-US" sz="4945" dirty="0">
                <a:solidFill>
                  <a:srgbClr val="000000"/>
                </a:solidFill>
                <a:latin typeface="Arimo"/>
              </a:rPr>
              <a:t> para a </a:t>
            </a:r>
            <a:r>
              <a:rPr lang="en-US" sz="4945" dirty="0" err="1">
                <a:solidFill>
                  <a:srgbClr val="000000"/>
                </a:solidFill>
                <a:latin typeface="Arimo"/>
              </a:rPr>
              <a:t>inserção</a:t>
            </a:r>
            <a:r>
              <a:rPr lang="en-US" sz="4945" dirty="0">
                <a:solidFill>
                  <a:srgbClr val="000000"/>
                </a:solidFill>
                <a:latin typeface="Arimo"/>
              </a:rPr>
              <a:t> da logo da </a:t>
            </a:r>
            <a:r>
              <a:rPr lang="en-US" sz="4945" dirty="0" err="1">
                <a:solidFill>
                  <a:srgbClr val="000000"/>
                </a:solidFill>
                <a:latin typeface="Arimo"/>
              </a:rPr>
              <a:t>instituição</a:t>
            </a:r>
            <a:r>
              <a:rPr lang="en-US" sz="4945" dirty="0">
                <a:solidFill>
                  <a:srgbClr val="000000"/>
                </a:solidFill>
                <a:latin typeface="Arimo"/>
              </a:rPr>
              <a:t> e/</a:t>
            </a:r>
            <a:r>
              <a:rPr lang="en-US" sz="4945" dirty="0" err="1">
                <a:solidFill>
                  <a:srgbClr val="000000"/>
                </a:solidFill>
                <a:latin typeface="Arimo"/>
              </a:rPr>
              <a:t>ou</a:t>
            </a:r>
            <a:r>
              <a:rPr lang="en-US" sz="4945" dirty="0">
                <a:solidFill>
                  <a:srgbClr val="000000"/>
                </a:solidFill>
                <a:latin typeface="Arimo"/>
              </a:rPr>
              <a:t> do </a:t>
            </a:r>
            <a:r>
              <a:rPr lang="en-US" sz="4945" dirty="0" err="1">
                <a:solidFill>
                  <a:srgbClr val="000000"/>
                </a:solidFill>
                <a:latin typeface="Arimo"/>
              </a:rPr>
              <a:t>laboratório</a:t>
            </a:r>
            <a:endParaRPr lang="en-US" sz="4945" dirty="0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51</Words>
  <Application>Microsoft Office PowerPoint</Application>
  <PresentationFormat>Personalizar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Calibri</vt:lpstr>
      <vt:lpstr>Arimo</vt:lpstr>
      <vt:lpstr>Arial</vt:lpstr>
      <vt:lpstr>Calistoga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banner SINCIFAR (90 × 120 cm)</dc:title>
  <dc:creator>Su</dc:creator>
  <cp:lastModifiedBy>Su</cp:lastModifiedBy>
  <cp:revision>2</cp:revision>
  <dcterms:created xsi:type="dcterms:W3CDTF">2006-08-16T00:00:00Z</dcterms:created>
  <dcterms:modified xsi:type="dcterms:W3CDTF">2023-08-14T13:59:06Z</dcterms:modified>
  <dc:identifier>DAFrKx3b-PA</dc:identifier>
</cp:coreProperties>
</file>